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88" r:id="rId34"/>
    <p:sldId id="1093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71031"/>
  </p:normalViewPr>
  <p:slideViewPr>
    <p:cSldViewPr snapToGrid="0">
      <p:cViewPr varScale="1">
        <p:scale>
          <a:sx n="68" d="100"/>
          <a:sy n="68" d="100"/>
        </p:scale>
        <p:origin x="2208" y="200"/>
      </p:cViewPr>
      <p:guideLst>
        <p:guide orient="horz" pos="1200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expect these same optimal resource investments to occur under elevated CO2, but notice that the curve looks a bit different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Rubisco-limited photosynthesis than RuBP-limited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photosynthesis to achieve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patterns should result in plants grown under elevated CO2 having greater net photosynthesis rates and reduced photosynthetic capacity, </a:t>
            </a:r>
          </a:p>
          <a:p>
            <a:endParaRPr lang="en-US" dirty="0"/>
          </a:p>
          <a:p>
            <a:r>
              <a:rPr lang="en-US" dirty="0"/>
              <a:t>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photosynthetic capacity,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increased the ratio of Jmax25 to Vcmax25 due to a stronger downregulation in Vcmax25 than Jmax25</a:t>
            </a:r>
          </a:p>
          <a:p>
            <a:endParaRPr lang="en-US" dirty="0"/>
          </a:p>
          <a:p>
            <a:r>
              <a:rPr lang="en-US" dirty="0"/>
              <a:t>Fertilization generally decreased this ratio, but again the slope of this relationship was similar between both CO2 treatments,</a:t>
            </a:r>
          </a:p>
          <a:p>
            <a:endParaRPr lang="en-US" dirty="0"/>
          </a:p>
          <a:p>
            <a:r>
              <a:rPr lang="en-US" dirty="0"/>
              <a:t>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the ratio of Jmax25 to Vcmax25,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</a:t>
            </a:r>
          </a:p>
          <a:p>
            <a:endParaRPr lang="en-US" dirty="0"/>
          </a:p>
          <a:p>
            <a:r>
              <a:rPr lang="en-US" dirty="0"/>
              <a:t>whole plant growth was greater under elevated CO2</a:t>
            </a:r>
          </a:p>
          <a:p>
            <a:endParaRPr lang="en-US" dirty="0"/>
          </a:p>
          <a:p>
            <a:r>
              <a:rPr lang="en-US" dirty="0"/>
              <a:t>Increasing fertilization increased total biomass, an effect that was stronger under elevated CO2 than ambient CO2</a:t>
            </a:r>
          </a:p>
          <a:p>
            <a:endParaRPr lang="en-US" dirty="0"/>
          </a:p>
          <a:p>
            <a:r>
              <a:rPr lang="en-US" dirty="0"/>
              <a:t>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total biomass,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elevated CO2, some have hypothesized that increased demand to build and maintain photosynthetic enzymes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how quickly RuBP regenerates (note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practice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talk: electron transport for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RuBP regeneration),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is a function of light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 is nitrogen-rich and therefore nutritionally expensive to build and maintain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Therefore, plants may strive to optimally allocate nitrogen to Rubisco to maximize nitrogen allocation to other structures and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Net photosynthesis rate here indicates the net photosynthesis rate of a plant growing under its acclimated growing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921577" y="5016841"/>
            <a:ext cx="16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 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718880" y="4878342"/>
            <a:ext cx="140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Ezinwanne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Ezekannagha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522272" y="50168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Nick 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Leaf biochemistry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43887-8B23-5D9D-324B-74049E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7462DED-F9EC-F440-088C-27D6EF15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4FB2-3902-8C8F-29EE-16A9227F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78BCC1-4B47-03F6-3336-A01879E64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/>
          <a:stretch/>
        </p:blipFill>
        <p:spPr>
          <a:xfrm>
            <a:off x="3138377" y="1774844"/>
            <a:ext cx="7541541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pic>
        <p:nvPicPr>
          <p:cNvPr id="8" name="Picture 7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C53719C1-36BD-95F7-3104-A7DAF65D3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18" t="35509" b="33412"/>
          <a:stretch/>
        </p:blipFill>
        <p:spPr>
          <a:xfrm>
            <a:off x="7936718" y="3429001"/>
            <a:ext cx="2743200" cy="144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160CFEB3-46D3-47DB-D4E4-0AA603620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4" r="61429" b="33968"/>
          <a:stretch/>
        </p:blipFill>
        <p:spPr>
          <a:xfrm>
            <a:off x="3047992" y="1821647"/>
            <a:ext cx="5225143" cy="4403743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E5B446C-32CE-5D68-2489-9DDCC195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29147BCF-3E2C-B815-541A-1ECF622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8" t="1235" r="22395" b="51874"/>
          <a:stretch/>
        </p:blipFill>
        <p:spPr>
          <a:xfrm>
            <a:off x="3056703" y="1901346"/>
            <a:ext cx="5216432" cy="4294791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F2BE1DD3-C860-5824-EAF8-37B009F55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D9185-BCC1-BAC2-2F24-FB0D45E98605}"/>
              </a:ext>
            </a:extLst>
          </p:cNvPr>
          <p:cNvCxnSpPr/>
          <p:nvPr/>
        </p:nvCxnSpPr>
        <p:spPr>
          <a:xfrm flipV="1">
            <a:off x="8935016" y="3957185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0598B-3948-D739-4822-5B865A8F2EFE}"/>
              </a:ext>
            </a:extLst>
          </p:cNvPr>
          <p:cNvCxnSpPr/>
          <p:nvPr/>
        </p:nvCxnSpPr>
        <p:spPr>
          <a:xfrm flipV="1">
            <a:off x="9259873" y="4526736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2F3B1-F390-B54C-762F-6B938209112D}"/>
              </a:ext>
            </a:extLst>
          </p:cNvPr>
          <p:cNvSpPr/>
          <p:nvPr/>
        </p:nvSpPr>
        <p:spPr>
          <a:xfrm>
            <a:off x="8325237" y="557847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3819C-DC00-8F52-70CD-0E7AAFC64071}"/>
              </a:ext>
            </a:extLst>
          </p:cNvPr>
          <p:cNvSpPr txBox="1"/>
          <p:nvPr/>
        </p:nvSpPr>
        <p:spPr>
          <a:xfrm>
            <a:off x="2133061" y="206894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= 29% NPP increase!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1954</Words>
  <Application>Microsoft Macintosh PowerPoint</Application>
  <PresentationFormat>Widescreen</PresentationFormat>
  <Paragraphs>393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46</cp:revision>
  <dcterms:created xsi:type="dcterms:W3CDTF">2023-02-09T18:45:15Z</dcterms:created>
  <dcterms:modified xsi:type="dcterms:W3CDTF">2023-08-04T16:03:41Z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